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6" r:id="rId6"/>
    <p:sldId id="284" r:id="rId7"/>
    <p:sldId id="283" r:id="rId8"/>
    <p:sldId id="282" r:id="rId9"/>
    <p:sldId id="265" r:id="rId10"/>
    <p:sldId id="277" r:id="rId11"/>
    <p:sldId id="278" r:id="rId12"/>
    <p:sldId id="279" r:id="rId13"/>
    <p:sldId id="280" r:id="rId14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794F25"/>
    <a:srgbClr val="A46B32"/>
    <a:srgbClr val="D9AE83"/>
    <a:srgbClr val="E6C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440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endParaRPr lang="zh-TW" altLang="en-US" sz="44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zh-TW" altLang="en-US"/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1505485" y="8556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777981" y="128118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bg.png">
            <a:extLst>
              <a:ext uri="{FF2B5EF4-FFF2-40B4-BE49-F238E27FC236}">
                <a16:creationId xmlns:a16="http://schemas.microsoft.com/office/drawing/2014/main" id="{2F89EE52-7FA9-428B-9C00-A22186AB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E1AF4925-E74F-430D-87FA-E215285BF861}"/>
              </a:ext>
            </a:extLst>
          </p:cNvPr>
          <p:cNvSpPr>
            <a:spLocks/>
          </p:cNvSpPr>
          <p:nvPr/>
        </p:nvSpPr>
        <p:spPr bwMode="auto">
          <a:xfrm>
            <a:off x="2220915" y="3078164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E4981A7-3886-41B3-845A-9B63CA753A7A}"/>
              </a:ext>
            </a:extLst>
          </p:cNvPr>
          <p:cNvSpPr>
            <a:spLocks/>
          </p:cNvSpPr>
          <p:nvPr/>
        </p:nvSpPr>
        <p:spPr bwMode="auto">
          <a:xfrm>
            <a:off x="39227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36E99CF-927B-4D4C-8542-215F47EF52F6}"/>
              </a:ext>
            </a:extLst>
          </p:cNvPr>
          <p:cNvSpPr>
            <a:spLocks/>
          </p:cNvSpPr>
          <p:nvPr/>
        </p:nvSpPr>
        <p:spPr bwMode="auto">
          <a:xfrm>
            <a:off x="77200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4101" name="Picture 5" descr="logo2.png">
            <a:extLst>
              <a:ext uri="{FF2B5EF4-FFF2-40B4-BE49-F238E27FC236}">
                <a16:creationId xmlns:a16="http://schemas.microsoft.com/office/drawing/2014/main" id="{749F52BB-4A10-4EAC-B9B2-1AA75AF5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311402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2" name="Picture 6" descr="云.png">
            <a:extLst>
              <a:ext uri="{FF2B5EF4-FFF2-40B4-BE49-F238E27FC236}">
                <a16:creationId xmlns:a16="http://schemas.microsoft.com/office/drawing/2014/main" id="{A2BA1C50-D0B3-43F3-9054-195FC099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41" y="2697166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3" name="AutoShape 7">
            <a:extLst>
              <a:ext uri="{FF2B5EF4-FFF2-40B4-BE49-F238E27FC236}">
                <a16:creationId xmlns:a16="http://schemas.microsoft.com/office/drawing/2014/main" id="{F9981DDA-67D0-4781-BE9F-A10A10B5791C}"/>
              </a:ext>
            </a:extLst>
          </p:cNvPr>
          <p:cNvSpPr>
            <a:spLocks/>
          </p:cNvSpPr>
          <p:nvPr/>
        </p:nvSpPr>
        <p:spPr bwMode="auto">
          <a:xfrm>
            <a:off x="6464300" y="15668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B9C42904-3493-4E17-83EF-A66CBC3C925D}"/>
              </a:ext>
            </a:extLst>
          </p:cNvPr>
          <p:cNvSpPr>
            <a:spLocks/>
          </p:cNvSpPr>
          <p:nvPr/>
        </p:nvSpPr>
        <p:spPr bwMode="auto">
          <a:xfrm>
            <a:off x="6464300" y="41449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1F3B016-925D-4B4E-B519-B7AFF191BA4E}"/>
              </a:ext>
            </a:extLst>
          </p:cNvPr>
          <p:cNvSpPr>
            <a:spLocks/>
          </p:cNvSpPr>
          <p:nvPr/>
        </p:nvSpPr>
        <p:spPr bwMode="auto">
          <a:xfrm>
            <a:off x="5304424" y="3106739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D1209A1-DF16-441D-A71B-9FCC52DA1A5D}"/>
              </a:ext>
            </a:extLst>
          </p:cNvPr>
          <p:cNvSpPr>
            <a:spLocks/>
          </p:cNvSpPr>
          <p:nvPr/>
        </p:nvSpPr>
        <p:spPr bwMode="auto">
          <a:xfrm>
            <a:off x="6797576" y="198910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FCE3DD4-3D51-49BF-8908-FE7651E28E2A}"/>
              </a:ext>
            </a:extLst>
          </p:cNvPr>
          <p:cNvSpPr>
            <a:spLocks/>
          </p:cNvSpPr>
          <p:nvPr/>
        </p:nvSpPr>
        <p:spPr bwMode="auto">
          <a:xfrm>
            <a:off x="6797576" y="455212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CBB2642-3E64-4E36-8074-CAF6BEC9C3A1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5" grpId="0"/>
      <p:bldP spid="4106" grpId="0"/>
      <p:bldP spid="41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g.png">
            <a:extLst>
              <a:ext uri="{FF2B5EF4-FFF2-40B4-BE49-F238E27FC236}">
                <a16:creationId xmlns:a16="http://schemas.microsoft.com/office/drawing/2014/main" id="{BABB5DC5-A0D6-430E-B2D8-C9B8A409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 descr="1.png">
            <a:extLst>
              <a:ext uri="{FF2B5EF4-FFF2-40B4-BE49-F238E27FC236}">
                <a16:creationId xmlns:a16="http://schemas.microsoft.com/office/drawing/2014/main" id="{6501DDBA-771A-409E-8085-21BFEB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40" y="1957388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1" name="Picture 3" descr="2.png">
            <a:extLst>
              <a:ext uri="{FF2B5EF4-FFF2-40B4-BE49-F238E27FC236}">
                <a16:creationId xmlns:a16="http://schemas.microsoft.com/office/drawing/2014/main" id="{F2EE9DDB-D8D0-42BD-A2F6-90254663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90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 descr="3.png">
            <a:extLst>
              <a:ext uri="{FF2B5EF4-FFF2-40B4-BE49-F238E27FC236}">
                <a16:creationId xmlns:a16="http://schemas.microsoft.com/office/drawing/2014/main" id="{0D76486B-294A-4831-B94A-18041B5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2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175801B9-9DE5-406A-96FA-563DAAB66FC6}"/>
              </a:ext>
            </a:extLst>
          </p:cNvPr>
          <p:cNvSpPr>
            <a:spLocks/>
          </p:cNvSpPr>
          <p:nvPr/>
        </p:nvSpPr>
        <p:spPr bwMode="auto">
          <a:xfrm>
            <a:off x="4367213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3D8980B-F47E-4DFD-9EB5-B71630597EF1}"/>
              </a:ext>
            </a:extLst>
          </p:cNvPr>
          <p:cNvSpPr>
            <a:spLocks/>
          </p:cNvSpPr>
          <p:nvPr/>
        </p:nvSpPr>
        <p:spPr bwMode="auto">
          <a:xfrm>
            <a:off x="5635626" y="5186363"/>
            <a:ext cx="7918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礼我吧</a:t>
            </a:r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37C34A3-5610-43FD-AAB7-EEA5852ECAA0}"/>
              </a:ext>
            </a:extLst>
          </p:cNvPr>
          <p:cNvSpPr>
            <a:spLocks/>
          </p:cNvSpPr>
          <p:nvPr/>
        </p:nvSpPr>
        <p:spPr bwMode="auto">
          <a:xfrm>
            <a:off x="3103565" y="31543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EF8F6818-4BE9-46CB-AAE4-827BFDDA71E0}"/>
              </a:ext>
            </a:extLst>
          </p:cNvPr>
          <p:cNvSpPr>
            <a:spLocks/>
          </p:cNvSpPr>
          <p:nvPr/>
        </p:nvSpPr>
        <p:spPr bwMode="auto">
          <a:xfrm>
            <a:off x="8248649" y="3154363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FB34FA42-1373-4006-A775-F2F97AC32705}"/>
              </a:ext>
            </a:extLst>
          </p:cNvPr>
          <p:cNvSpPr>
            <a:spLocks/>
          </p:cNvSpPr>
          <p:nvPr/>
        </p:nvSpPr>
        <p:spPr bwMode="auto">
          <a:xfrm>
            <a:off x="5808665" y="28114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F8BED6D-C3CE-4EE5-82B7-0D9BA36663EA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7176" grpId="0"/>
      <p:bldP spid="71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bg.png">
            <a:extLst>
              <a:ext uri="{FF2B5EF4-FFF2-40B4-BE49-F238E27FC236}">
                <a16:creationId xmlns:a16="http://schemas.microsoft.com/office/drawing/2014/main" id="{80EFCEBC-59D6-4749-9265-5FAC9E2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4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8DD6E08-8D67-44F6-91E2-C62F3306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A3FAFC21-F837-4C36-B834-51A01A8F58B9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7CC3DD7D-F60C-4C29-9F83-70D46A387D17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01416E6-C5B6-4842-9AAF-A07AF65A6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198" name="Picture 6" descr="2.png">
            <a:extLst>
              <a:ext uri="{FF2B5EF4-FFF2-40B4-BE49-F238E27FC236}">
                <a16:creationId xmlns:a16="http://schemas.microsoft.com/office/drawing/2014/main" id="{E5405683-1EB9-4918-905A-6E6D98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 descr="3.png">
            <a:extLst>
              <a:ext uri="{FF2B5EF4-FFF2-40B4-BE49-F238E27FC236}">
                <a16:creationId xmlns:a16="http://schemas.microsoft.com/office/drawing/2014/main" id="{C74DA273-8A9B-4F2E-B0CB-04091FE4B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00" name="Picture 8" descr="4.png">
            <a:extLst>
              <a:ext uri="{FF2B5EF4-FFF2-40B4-BE49-F238E27FC236}">
                <a16:creationId xmlns:a16="http://schemas.microsoft.com/office/drawing/2014/main" id="{D4B3FEAF-C6C3-4C65-8435-3A7C61C1D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5D990593-9C88-4C6C-BEC7-B0DAF243B630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203" name="AutoShape 11">
            <a:extLst>
              <a:ext uri="{FF2B5EF4-FFF2-40B4-BE49-F238E27FC236}">
                <a16:creationId xmlns:a16="http://schemas.microsoft.com/office/drawing/2014/main" id="{AF9DDB82-542A-4C18-BF6D-2571C58D1D5F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624018C2-264B-4EF1-8817-E2140F8D79F8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5" name="AutoShape 13">
            <a:extLst>
              <a:ext uri="{FF2B5EF4-FFF2-40B4-BE49-F238E27FC236}">
                <a16:creationId xmlns:a16="http://schemas.microsoft.com/office/drawing/2014/main" id="{EE19F58E-6390-4F61-8AB0-B5CCAB5634D5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6" name="AutoShape 14">
            <a:extLst>
              <a:ext uri="{FF2B5EF4-FFF2-40B4-BE49-F238E27FC236}">
                <a16:creationId xmlns:a16="http://schemas.microsoft.com/office/drawing/2014/main" id="{249B5B35-A1CD-46AC-8B53-F10E49DAECDA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F79947B2-F54C-43DA-BEFB-8A1DE8741D4A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35DE3FE-F86A-45F2-BDBF-F2573A85EABA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42F4F01C-6AFA-4EE7-BE08-B6912DD6A851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AutoShape 18">
            <a:extLst>
              <a:ext uri="{FF2B5EF4-FFF2-40B4-BE49-F238E27FC236}">
                <a16:creationId xmlns:a16="http://schemas.microsoft.com/office/drawing/2014/main" id="{C5F800B1-520E-4B16-9AEE-07F82D972F35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1" name="AutoShape 19">
            <a:extLst>
              <a:ext uri="{FF2B5EF4-FFF2-40B4-BE49-F238E27FC236}">
                <a16:creationId xmlns:a16="http://schemas.microsoft.com/office/drawing/2014/main" id="{AD121374-92C7-4B59-90ED-F57ECBB89469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A2DA6A88-07E0-401F-926A-539F66E5F5C5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4" name="Rectangle 22">
            <a:extLst>
              <a:ext uri="{FF2B5EF4-FFF2-40B4-BE49-F238E27FC236}">
                <a16:creationId xmlns:a16="http://schemas.microsoft.com/office/drawing/2014/main" id="{62073BA7-1C5F-4C66-B587-0A7EB10C2AF2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5" name="Rectangle 23">
            <a:extLst>
              <a:ext uri="{FF2B5EF4-FFF2-40B4-BE49-F238E27FC236}">
                <a16:creationId xmlns:a16="http://schemas.microsoft.com/office/drawing/2014/main" id="{EE91B7A1-B132-43B4-B0CA-77E1D620B883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6" name="Rectangle 24">
            <a:extLst>
              <a:ext uri="{FF2B5EF4-FFF2-40B4-BE49-F238E27FC236}">
                <a16:creationId xmlns:a16="http://schemas.microsoft.com/office/drawing/2014/main" id="{C0478A27-C8B6-44A2-A636-48C560C18A1C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7" name="Rectangle 25">
            <a:extLst>
              <a:ext uri="{FF2B5EF4-FFF2-40B4-BE49-F238E27FC236}">
                <a16:creationId xmlns:a16="http://schemas.microsoft.com/office/drawing/2014/main" id="{9D389D31-D06F-4A77-A545-F09CC5F82A03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674D0664-68D8-4926-97B5-B644D59E18B1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BE40EAC3-96DC-427A-A79C-37267A66D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0" name="Rectangle 28">
            <a:extLst>
              <a:ext uri="{FF2B5EF4-FFF2-40B4-BE49-F238E27FC236}">
                <a16:creationId xmlns:a16="http://schemas.microsoft.com/office/drawing/2014/main" id="{124B0258-AA24-4A31-AAF2-CCCBE6465C42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1" name="Line 29">
            <a:extLst>
              <a:ext uri="{FF2B5EF4-FFF2-40B4-BE49-F238E27FC236}">
                <a16:creationId xmlns:a16="http://schemas.microsoft.com/office/drawing/2014/main" id="{29612D92-75FF-447C-B80C-951FBBC50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2" name="Line 30">
            <a:extLst>
              <a:ext uri="{FF2B5EF4-FFF2-40B4-BE49-F238E27FC236}">
                <a16:creationId xmlns:a16="http://schemas.microsoft.com/office/drawing/2014/main" id="{8E57D3CE-A027-4AF0-9CA1-72B7C6E86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77886F9E-86D9-4974-A9FD-44CCEABBBA2F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224" name="Picture 32" descr="分享.png">
            <a:extLst>
              <a:ext uri="{FF2B5EF4-FFF2-40B4-BE49-F238E27FC236}">
                <a16:creationId xmlns:a16="http://schemas.microsoft.com/office/drawing/2014/main" id="{69E6C7E1-657D-4421-BBCC-08AA7EEB5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25" name="Rectangle 33">
            <a:extLst>
              <a:ext uri="{FF2B5EF4-FFF2-40B4-BE49-F238E27FC236}">
                <a16:creationId xmlns:a16="http://schemas.microsoft.com/office/drawing/2014/main" id="{1088A8A2-CC96-4B44-9DEE-CFF832A3D89D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70CD904-7301-4FDD-B679-09A74062AC35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030BE36F-A3EB-417E-BE4B-6E5E6BC1BCFB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2A7A8D28-DAD5-42B7-8261-9544DFED82F8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1" descr="9.png">
            <a:extLst>
              <a:ext uri="{FF2B5EF4-FFF2-40B4-BE49-F238E27FC236}">
                <a16:creationId xmlns:a16="http://schemas.microsoft.com/office/drawing/2014/main" id="{2A608C0F-3BE0-4B17-ABCC-D24D342F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28691135-2B37-4741-8235-66808E681A78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animBg="1"/>
      <p:bldP spid="8201" grpId="0" animBg="1"/>
      <p:bldP spid="8207" grpId="0"/>
      <p:bldP spid="8208" grpId="0"/>
      <p:bldP spid="8212" grpId="0"/>
      <p:bldP spid="8214" grpId="0"/>
      <p:bldP spid="8215" grpId="0"/>
      <p:bldP spid="8216" grpId="0"/>
      <p:bldP spid="8217" grpId="0"/>
      <p:bldP spid="8218" grpId="0"/>
      <p:bldP spid="8220" grpId="0"/>
      <p:bldP spid="8223" grpId="0"/>
      <p:bldP spid="8225" grpId="0" build="allAtOnce"/>
      <p:bldP spid="8226" grpId="0"/>
      <p:bldP spid="822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bg.png">
            <a:extLst>
              <a:ext uri="{FF2B5EF4-FFF2-40B4-BE49-F238E27FC236}">
                <a16:creationId xmlns:a16="http://schemas.microsoft.com/office/drawing/2014/main" id="{B13C7969-E4A2-4A11-A9EF-FCBCAFEC6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99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1.png">
            <a:extLst>
              <a:ext uri="{FF2B5EF4-FFF2-40B4-BE49-F238E27FC236}">
                <a16:creationId xmlns:a16="http://schemas.microsoft.com/office/drawing/2014/main" id="{C5B5BAC2-7C14-4930-9876-B68825AB4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5" y="703266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C7A86393-7FDF-4B1F-91D0-D35261F4664C}"/>
              </a:ext>
            </a:extLst>
          </p:cNvPr>
          <p:cNvSpPr>
            <a:spLocks/>
          </p:cNvSpPr>
          <p:nvPr/>
        </p:nvSpPr>
        <p:spPr bwMode="auto">
          <a:xfrm>
            <a:off x="1751013" y="728665"/>
            <a:ext cx="1154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我做主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B94EA9B0-9588-4797-999B-9A72F4F2C342}"/>
              </a:ext>
            </a:extLst>
          </p:cNvPr>
          <p:cNvSpPr>
            <a:spLocks/>
          </p:cNvSpPr>
          <p:nvPr/>
        </p:nvSpPr>
        <p:spPr bwMode="auto">
          <a:xfrm>
            <a:off x="3033714" y="849314"/>
            <a:ext cx="13192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9" name="AutoShape 5">
            <a:extLst>
              <a:ext uri="{FF2B5EF4-FFF2-40B4-BE49-F238E27FC236}">
                <a16:creationId xmlns:a16="http://schemas.microsoft.com/office/drawing/2014/main" id="{2A5C575C-92B0-456E-82B9-89EDE8DF71D1}"/>
              </a:ext>
            </a:extLst>
          </p:cNvPr>
          <p:cNvSpPr>
            <a:spLocks/>
          </p:cNvSpPr>
          <p:nvPr/>
        </p:nvSpPr>
        <p:spPr bwMode="auto">
          <a:xfrm>
            <a:off x="601666" y="18208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0" name="AutoShape 6">
            <a:extLst>
              <a:ext uri="{FF2B5EF4-FFF2-40B4-BE49-F238E27FC236}">
                <a16:creationId xmlns:a16="http://schemas.microsoft.com/office/drawing/2014/main" id="{A6960F6F-EE43-49C7-B54B-00FAAA9F18AC}"/>
              </a:ext>
            </a:extLst>
          </p:cNvPr>
          <p:cNvSpPr>
            <a:spLocks/>
          </p:cNvSpPr>
          <p:nvPr/>
        </p:nvSpPr>
        <p:spPr bwMode="auto">
          <a:xfrm>
            <a:off x="601666" y="2620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1" name="AutoShape 7">
            <a:extLst>
              <a:ext uri="{FF2B5EF4-FFF2-40B4-BE49-F238E27FC236}">
                <a16:creationId xmlns:a16="http://schemas.microsoft.com/office/drawing/2014/main" id="{F7B3BBDD-AC2D-4D66-B8E8-C2C6D4183B19}"/>
              </a:ext>
            </a:extLst>
          </p:cNvPr>
          <p:cNvSpPr>
            <a:spLocks/>
          </p:cNvSpPr>
          <p:nvPr/>
        </p:nvSpPr>
        <p:spPr bwMode="auto">
          <a:xfrm>
            <a:off x="601666" y="34210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2" name="AutoShape 8">
            <a:extLst>
              <a:ext uri="{FF2B5EF4-FFF2-40B4-BE49-F238E27FC236}">
                <a16:creationId xmlns:a16="http://schemas.microsoft.com/office/drawing/2014/main" id="{5B7A7CA4-2BF1-46B2-9550-30679D432227}"/>
              </a:ext>
            </a:extLst>
          </p:cNvPr>
          <p:cNvSpPr>
            <a:spLocks/>
          </p:cNvSpPr>
          <p:nvPr/>
        </p:nvSpPr>
        <p:spPr bwMode="auto">
          <a:xfrm>
            <a:off x="601666" y="42211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D1347640-39F0-4F44-A214-54DD367F8DF6}"/>
              </a:ext>
            </a:extLst>
          </p:cNvPr>
          <p:cNvSpPr>
            <a:spLocks/>
          </p:cNvSpPr>
          <p:nvPr/>
        </p:nvSpPr>
        <p:spPr bwMode="auto">
          <a:xfrm>
            <a:off x="709615" y="1998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D18C191D-A370-4A82-B5D6-E09155F36931}"/>
              </a:ext>
            </a:extLst>
          </p:cNvPr>
          <p:cNvSpPr>
            <a:spLocks/>
          </p:cNvSpPr>
          <p:nvPr/>
        </p:nvSpPr>
        <p:spPr bwMode="auto">
          <a:xfrm>
            <a:off x="798515" y="2798764"/>
            <a:ext cx="17953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DBFD7786-1787-421D-892E-D1302EFCC696}"/>
              </a:ext>
            </a:extLst>
          </p:cNvPr>
          <p:cNvSpPr>
            <a:spLocks/>
          </p:cNvSpPr>
          <p:nvPr/>
        </p:nvSpPr>
        <p:spPr bwMode="auto">
          <a:xfrm>
            <a:off x="709615" y="35988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277B4B40-B16D-42FB-9321-8D130861E8B2}"/>
              </a:ext>
            </a:extLst>
          </p:cNvPr>
          <p:cNvSpPr>
            <a:spLocks/>
          </p:cNvSpPr>
          <p:nvPr/>
        </p:nvSpPr>
        <p:spPr bwMode="auto">
          <a:xfrm>
            <a:off x="709615" y="43989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30AAC8E0-4854-4CD7-BD06-059D277A4AE5}"/>
              </a:ext>
            </a:extLst>
          </p:cNvPr>
          <p:cNvSpPr>
            <a:spLocks/>
          </p:cNvSpPr>
          <p:nvPr/>
        </p:nvSpPr>
        <p:spPr bwMode="auto">
          <a:xfrm>
            <a:off x="1751013" y="1573214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3F74ADE3-F618-4FD1-AFE6-73DF02016C3B}"/>
              </a:ext>
            </a:extLst>
          </p:cNvPr>
          <p:cNvSpPr>
            <a:spLocks/>
          </p:cNvSpPr>
          <p:nvPr/>
        </p:nvSpPr>
        <p:spPr bwMode="auto">
          <a:xfrm>
            <a:off x="1751015" y="1928813"/>
            <a:ext cx="3484928" cy="70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40000"/>
              </a:lnSpc>
            </a:pP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将实体礼物转变成礼物“ </a:t>
            </a:r>
            <a:r>
              <a:rPr kumimoji="0" lang="zh-CN" altLang="en-US" sz="2000">
                <a:solidFill>
                  <a:srgbClr val="3235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权益</a:t>
            </a:r>
            <a:r>
              <a:rPr kumimoji="0" lang="zh-CN" altLang="en-US" sz="2000">
                <a:solidFill>
                  <a:srgbClr val="6A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”，</a:t>
            </a:r>
            <a:endParaRPr kumimoji="0" lang="en-US" altLang="zh-CN" sz="16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在云端（礼我吧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）进行赠送和管理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1105CB43-3188-4E8F-AA32-28821E69D517}"/>
              </a:ext>
            </a:extLst>
          </p:cNvPr>
          <p:cNvSpPr>
            <a:spLocks/>
          </p:cNvSpPr>
          <p:nvPr/>
        </p:nvSpPr>
        <p:spPr bwMode="auto">
          <a:xfrm>
            <a:off x="1751015" y="2781300"/>
            <a:ext cx="2295500" cy="8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39700" indent="-1397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提高送礼效率和准确率</a:t>
            </a:r>
            <a:endParaRPr kumimoji="0" lang="en-US" altLang="zh-CN" sz="1400">
              <a:solidFill>
                <a:srgbClr val="4245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“弱关系”送礼的解决方案</a:t>
            </a:r>
            <a:endParaRPr kumimoji="0" lang="en-US" altLang="zh-CN" sz="1400">
              <a:solidFill>
                <a:srgbClr val="4245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杜绝闲置礼物产生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0" name="Rectangle 16">
            <a:extLst>
              <a:ext uri="{FF2B5EF4-FFF2-40B4-BE49-F238E27FC236}">
                <a16:creationId xmlns:a16="http://schemas.microsoft.com/office/drawing/2014/main" id="{EC6EBF81-1344-48CC-918B-4877C4087DF4}"/>
              </a:ext>
            </a:extLst>
          </p:cNvPr>
          <p:cNvSpPr>
            <a:spLocks/>
          </p:cNvSpPr>
          <p:nvPr/>
        </p:nvSpPr>
        <p:spPr bwMode="auto">
          <a:xfrm>
            <a:off x="1751015" y="3933826"/>
            <a:ext cx="3282950" cy="6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dist">
              <a:lnSpc>
                <a:spcPct val="120000"/>
              </a:lnSpc>
            </a:pP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让收礼人参与礼物决策的收送礼工具</a:t>
            </a:r>
            <a:endParaRPr kumimoji="0" lang="en-US" altLang="zh-CN" sz="16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dist">
              <a:lnSpc>
                <a:spcPct val="140000"/>
              </a:lnSpc>
            </a:pP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当之无愧的</a:t>
            </a:r>
            <a:r>
              <a:rPr kumimoji="0" lang="zh-CN" altLang="en-US" sz="1600" dirty="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收礼神器</a:t>
            </a:r>
            <a:endParaRPr kumimoji="0" lang="zh-CN" altLang="en-US" sz="1800" dirty="0">
              <a:solidFill>
                <a:srgbClr val="24D6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0006241-C6AE-48B7-9A7E-FDE1DC84B1D4}"/>
              </a:ext>
            </a:extLst>
          </p:cNvPr>
          <p:cNvSpPr>
            <a:spLocks/>
          </p:cNvSpPr>
          <p:nvPr/>
        </p:nvSpPr>
        <p:spPr bwMode="auto">
          <a:xfrm>
            <a:off x="7113528" y="715959"/>
            <a:ext cx="15388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快速选礼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2A2C438B-9075-4269-B78C-9FC63AD96EEA}"/>
              </a:ext>
            </a:extLst>
          </p:cNvPr>
          <p:cNvSpPr>
            <a:spLocks/>
          </p:cNvSpPr>
          <p:nvPr/>
        </p:nvSpPr>
        <p:spPr bwMode="auto">
          <a:xfrm>
            <a:off x="7113528" y="1560508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51CDF66-49DA-4E98-A6DC-92E73E669019}"/>
              </a:ext>
            </a:extLst>
          </p:cNvPr>
          <p:cNvSpPr>
            <a:spLocks/>
          </p:cNvSpPr>
          <p:nvPr/>
        </p:nvSpPr>
        <p:spPr bwMode="auto">
          <a:xfrm>
            <a:off x="7130990" y="3200396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3235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快速选取礼物</a:t>
            </a:r>
            <a:endParaRPr kumimoji="0" lang="en-US" altLang="zh-CN" sz="1600">
              <a:solidFill>
                <a:srgbClr val="32353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2BC9D630-60D8-4EBD-8CD2-6C2CA80D3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29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B3708B7C-D914-4FE4-8DA1-67782C4F7177}"/>
              </a:ext>
            </a:extLst>
          </p:cNvPr>
          <p:cNvSpPr>
            <a:spLocks/>
          </p:cNvSpPr>
          <p:nvPr/>
        </p:nvSpPr>
        <p:spPr bwMode="auto">
          <a:xfrm>
            <a:off x="7278628" y="2024057"/>
            <a:ext cx="57515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纪念日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热门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场景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关系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923DB2B-CE4A-439C-81D8-EBDD6BBB97CD}"/>
              </a:ext>
            </a:extLst>
          </p:cNvPr>
          <p:cNvSpPr>
            <a:spLocks/>
          </p:cNvSpPr>
          <p:nvPr/>
        </p:nvSpPr>
        <p:spPr bwMode="auto">
          <a:xfrm>
            <a:off x="7275453" y="2665408"/>
            <a:ext cx="45044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年龄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个性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爱好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6543D385-5085-4B01-885E-D08A1FB061CB}"/>
              </a:ext>
            </a:extLst>
          </p:cNvPr>
          <p:cNvSpPr>
            <a:spLocks/>
          </p:cNvSpPr>
          <p:nvPr/>
        </p:nvSpPr>
        <p:spPr bwMode="auto">
          <a:xfrm>
            <a:off x="71309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A34A6691-6D2C-40DD-8F7E-F5C6AF2C5AA1}"/>
              </a:ext>
            </a:extLst>
          </p:cNvPr>
          <p:cNvSpPr>
            <a:spLocks/>
          </p:cNvSpPr>
          <p:nvPr/>
        </p:nvSpPr>
        <p:spPr bwMode="auto">
          <a:xfrm>
            <a:off x="85660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A84973D1-9598-4109-B5F5-48E518E37431}"/>
              </a:ext>
            </a:extLst>
          </p:cNvPr>
          <p:cNvSpPr>
            <a:spLocks/>
          </p:cNvSpPr>
          <p:nvPr/>
        </p:nvSpPr>
        <p:spPr bwMode="auto">
          <a:xfrm>
            <a:off x="100011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9BB60F43-D1E4-4492-8533-B54C435CDF34}"/>
              </a:ext>
            </a:extLst>
          </p:cNvPr>
          <p:cNvSpPr>
            <a:spLocks/>
          </p:cNvSpPr>
          <p:nvPr/>
        </p:nvSpPr>
        <p:spPr bwMode="auto">
          <a:xfrm>
            <a:off x="111949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163F7534-FA56-4CA1-A91F-0617A21DBCFD}"/>
              </a:ext>
            </a:extLst>
          </p:cNvPr>
          <p:cNvSpPr>
            <a:spLocks/>
          </p:cNvSpPr>
          <p:nvPr/>
        </p:nvSpPr>
        <p:spPr bwMode="auto">
          <a:xfrm>
            <a:off x="124141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4D477FE3-7C0C-4E20-B57C-D3148CFF8062}"/>
              </a:ext>
            </a:extLst>
          </p:cNvPr>
          <p:cNvSpPr>
            <a:spLocks/>
          </p:cNvSpPr>
          <p:nvPr/>
        </p:nvSpPr>
        <p:spPr bwMode="auto">
          <a:xfrm>
            <a:off x="71309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CEB0B672-1510-43EE-B212-7D557B51BC82}"/>
              </a:ext>
            </a:extLst>
          </p:cNvPr>
          <p:cNvSpPr>
            <a:spLocks/>
          </p:cNvSpPr>
          <p:nvPr/>
        </p:nvSpPr>
        <p:spPr bwMode="auto">
          <a:xfrm>
            <a:off x="85660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927CD547-41DC-48AB-9E5A-2457775E3920}"/>
              </a:ext>
            </a:extLst>
          </p:cNvPr>
          <p:cNvSpPr>
            <a:spLocks/>
          </p:cNvSpPr>
          <p:nvPr/>
        </p:nvSpPr>
        <p:spPr bwMode="auto">
          <a:xfrm>
            <a:off x="100011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083DB17-32A6-4494-AC67-27B9144A3C62}"/>
              </a:ext>
            </a:extLst>
          </p:cNvPr>
          <p:cNvSpPr>
            <a:spLocks/>
          </p:cNvSpPr>
          <p:nvPr/>
        </p:nvSpPr>
        <p:spPr bwMode="auto">
          <a:xfrm>
            <a:off x="111949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8E56B1E0-5F63-41AF-9A06-9D1F159E3DEE}"/>
              </a:ext>
            </a:extLst>
          </p:cNvPr>
          <p:cNvSpPr>
            <a:spLocks/>
          </p:cNvSpPr>
          <p:nvPr/>
        </p:nvSpPr>
        <p:spPr bwMode="auto">
          <a:xfrm>
            <a:off x="7130989" y="3992559"/>
            <a:ext cx="12824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20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选礼人必备</a:t>
            </a:r>
            <a:endParaRPr kumimoji="0" lang="zh-CN" altLang="en-US" sz="2000">
              <a:solidFill>
                <a:srgbClr val="24D6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73" grpId="0"/>
      <p:bldP spid="11274" grpId="0"/>
      <p:bldP spid="11275" grpId="0"/>
      <p:bldP spid="11276" grpId="0"/>
      <p:bldP spid="11277" grpId="0"/>
      <p:bldP spid="11278" grpId="0"/>
      <p:bldP spid="11279" grpId="0"/>
      <p:bldP spid="11280" grpId="0"/>
      <p:bldP spid="21" grpId="0" autoUpdateAnimBg="0"/>
      <p:bldP spid="22" grpId="0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4C60DF-53AB-4C82-B1F6-DE2DB87A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756943"/>
            <a:ext cx="10905067" cy="134411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6"/>
            <a:ext cx="10905067" cy="1135737"/>
          </a:xfrm>
        </p:spPr>
        <p:txBody>
          <a:bodyPr>
            <a:normAutofit/>
          </a:bodyPr>
          <a:lstStyle/>
          <a:p>
            <a:endParaRPr lang="zh-TW" altLang="en-US" sz="36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2"/>
            <a:ext cx="4008384" cy="4393983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601498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1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4" dirty="0"/>
            </a:p>
          </p:txBody>
        </p:sp>
      </p:grp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7C092-A9DD-471F-B3E8-FB207C8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endParaRPr lang="zh-TW" altLang="en-US" sz="1700"/>
          </a:p>
        </p:txBody>
      </p:sp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1079" r="49126" b="12427"/>
          <a:stretch/>
        </p:blipFill>
        <p:spPr>
          <a:xfrm rot="5400000">
            <a:off x="2505076" y="-3152776"/>
            <a:ext cx="7677150" cy="12687302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8" y="261870"/>
            <a:ext cx="4204137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28261"/>
              </p:ext>
            </p:extLst>
          </p:nvPr>
        </p:nvGraphicFramePr>
        <p:xfrm>
          <a:off x="575006" y="1690496"/>
          <a:ext cx="3275074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14818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30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8" y="261870"/>
            <a:ext cx="4204137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7C092-A9DD-471F-B3E8-FB207C8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endParaRPr lang="zh-TW" altLang="en-US" sz="1700"/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A3661-30D3-4BFB-A59C-65D03B6F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2652F-977B-4E57-B2CF-8383157C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804519B-BCFB-4B27-A213-EC21F688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9"/>
          <a:stretch/>
        </p:blipFill>
        <p:spPr>
          <a:xfrm rot="5400000">
            <a:off x="3778216" y="180986"/>
            <a:ext cx="4635571" cy="6857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54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F43BA5-ECD4-4CC0-A17E-C373044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3" cy="1956841"/>
          </a:xfrm>
        </p:spPr>
        <p:txBody>
          <a:bodyPr anchor="b">
            <a:normAutofit/>
          </a:bodyPr>
          <a:lstStyle/>
          <a:p>
            <a:endParaRPr lang="zh-TW" alt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5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EBBD9D-0A52-45BD-8692-0FD0E04D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F46339-2C35-4A35-B2C8-513FA9E0B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3" y="10"/>
            <a:ext cx="6878775" cy="68579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915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400</Words>
  <Application>Microsoft Office PowerPoint</Application>
  <PresentationFormat>寬螢幕</PresentationFormat>
  <Paragraphs>144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YaHei</vt:lpstr>
      <vt:lpstr>Arial</vt:lpstr>
      <vt:lpstr>Calibri</vt:lpstr>
      <vt:lpstr>Comic Sans MS</vt:lpstr>
      <vt:lpstr>Consolas</vt:lpstr>
      <vt:lpstr>Helvetica</vt:lpstr>
      <vt:lpstr>Office 佈景主題</vt:lpstr>
      <vt:lpstr>PowerPoint 簡報</vt:lpstr>
      <vt:lpstr>PowerPoint 簡報</vt:lpstr>
      <vt:lpstr>PowerPoint 簡報</vt:lpstr>
      <vt:lpstr>PowerPoint 簡報</vt:lpstr>
      <vt:lpstr>資料庫規劃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78</cp:revision>
  <dcterms:created xsi:type="dcterms:W3CDTF">2021-07-08T11:32:03Z</dcterms:created>
  <dcterms:modified xsi:type="dcterms:W3CDTF">2021-07-08T16:36:26Z</dcterms:modified>
</cp:coreProperties>
</file>